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3737" autoAdjust="0"/>
  </p:normalViewPr>
  <p:slideViewPr>
    <p:cSldViewPr snapToGrid="0">
      <p:cViewPr varScale="1">
        <p:scale>
          <a:sx n="59" d="100"/>
          <a:sy n="59" d="100"/>
        </p:scale>
        <p:origin x="3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84267-30F6-4643-B797-C87737164DD3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91B09-3803-4DF5-B7A6-669EE32F6C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826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91B09-3803-4DF5-B7A6-669EE32F6C5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27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48F4-6286-4C5B-817F-AC1708B3B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4C117B-4500-4C65-B87E-656014ACF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D882C-B6D9-4416-BD09-F789A1468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A6975-5C62-4880-A745-B1A02BBA9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C6BCD-A599-43BA-B28D-6E02B9FBD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0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2888-9827-4CE2-BC0C-C733DB0C1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BCD7E-F195-4ADA-A7E0-69B72EC29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C38EB-C85A-4931-89F3-1DF52817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8568E-053F-4940-BE2C-47E03A0BA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1593D-D8D7-46E5-80A9-56D063E5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0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38AAEA-586D-4D0B-918D-96AEB89A6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94487-65E1-4FC1-B24D-1E1B5EF56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B68D3-43D7-4279-878C-343F103DA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C66B2C-C615-42A4-A08C-A85C0DDEA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FBC5C-769C-4F41-9714-0FF80866F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6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6261-F11A-485F-A4AD-535DA59E3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30907-B2EB-4491-955C-D6E0F8FEB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AC142-20A3-4589-A33B-F1B1DDE40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5D50B2-C8D6-4B82-B0BF-7EA695B14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B11F6-60BA-40C3-A9F4-56405F6A4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788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9F1B-A694-43D8-A2F3-EE263185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00DDE-0545-48CA-92E6-40A0927B6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63E-EE46-4E22-B6DE-D53E42166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792E5-24C1-4AC0-A1A6-BEE97B978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22012-CADC-4EC8-B700-7B26CE73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25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B11E-E664-492A-A9C1-89A0F8C67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13077-9268-4D2C-9B27-B524C7355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5203D-C605-4086-B77E-C7B474B58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B565D-9CE8-4B0F-A67D-67A047B82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7191F-0AE5-43F7-BAB7-D8871040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24CE2-1A2D-44D7-B160-781751F05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95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4304F-85DF-4A91-8A47-0C2F8D309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48650-EE10-4477-BB47-22D5D4BF0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318E96-72D6-4B25-BD23-B9B47A9C1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288711-AA09-49C3-8295-5BEE5745E8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302648-E7BB-4794-93CF-06A8DD9C2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F834EB-6E20-4284-93D4-A5AED7B3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AE5D0A-AB3E-4876-8076-1D9B5AE72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6D3183-228E-43FF-872F-FFDA6D233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603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B7C45-CA1C-4720-9973-8EF40642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F2BE3-781A-47EA-8F17-1E57ADC8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B2EB6C-E166-4D21-ABEC-4200160E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F45B9-4EFB-47C6-8362-41CCFDAFD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0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3FBAE0-5490-4933-9BFD-ADE2018D4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D56116-2688-4E4A-96CB-02C1DB98C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7B2C17-9E99-40A5-AFE2-68CFB8B64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64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D34CE-71AA-44DF-B00B-4ECBCB553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A2C8D0-8302-4FEF-910C-425E8E366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89754-B3EC-4F58-9951-26E1B9CF4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A107-E711-4479-A335-D9174CAC7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65A8D-5DCD-45B7-93E0-5578B909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E087D9-5833-418E-B5D1-DDDDE6F2D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7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7253E-BF89-46D4-9411-A4067E208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E6846-B162-4845-B814-4CD47B8CF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22820-AC2A-4A9A-A97F-4DD4A4DB1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3296-0211-4A1D-960C-BE66D79A3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34084C-FFAF-49BA-A274-473892AE9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C5FC7-72B2-4DBB-84E3-424FD1926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07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958CC2-DA02-4D71-BFCF-3767A1A1E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DB96F-A3CA-489B-B186-96390396A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D50B4-134C-40DD-8C07-86E3D0709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57157-5D08-4749-B9F8-B9FF69002566}" type="datetimeFigureOut">
              <a:rPr lang="en-GB" smtClean="0"/>
              <a:t>31/05/2026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0E5B-D1D7-4207-912A-1A221C889D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26381-75B2-42A8-85AA-AE5A67CD8B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E702-3B15-443D-97F4-D201486BD8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9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urple flowers on a tree&#10;&#10;AI-generated content may be incorrect.">
            <a:extLst>
              <a:ext uri="{FF2B5EF4-FFF2-40B4-BE49-F238E27FC236}">
                <a16:creationId xmlns:a16="http://schemas.microsoft.com/office/drawing/2014/main" id="{C1320C12-EEE8-86A8-6C77-EFCCB4E32B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9" r="5" b="8912"/>
          <a:stretch>
            <a:fillRect/>
          </a:stretch>
        </p:blipFill>
        <p:spPr>
          <a:xfrm>
            <a:off x="6160300" y="-34051"/>
            <a:ext cx="2970465" cy="3383279"/>
          </a:xfrm>
          <a:prstGeom prst="rect">
            <a:avLst/>
          </a:prstGeom>
        </p:spPr>
      </p:pic>
      <p:pic>
        <p:nvPicPr>
          <p:cNvPr id="11" name="Picture 10" descr="A stone statue of a person holding eggs&#10;&#10;AI-generated content may be incorrect.">
            <a:extLst>
              <a:ext uri="{FF2B5EF4-FFF2-40B4-BE49-F238E27FC236}">
                <a16:creationId xmlns:a16="http://schemas.microsoft.com/office/drawing/2014/main" id="{A6D10DDD-FF37-4835-83C2-E54119352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1" r="5" b="10781"/>
          <a:stretch>
            <a:fillRect/>
          </a:stretch>
        </p:blipFill>
        <p:spPr>
          <a:xfrm>
            <a:off x="0" y="10"/>
            <a:ext cx="2970465" cy="3383268"/>
          </a:xfrm>
          <a:prstGeom prst="rect">
            <a:avLst/>
          </a:prstGeom>
        </p:spPr>
      </p:pic>
      <p:pic>
        <p:nvPicPr>
          <p:cNvPr id="7" name="Picture 6" descr="Purple flowers in a garden&#10;&#10;AI-generated content may be incorrect.">
            <a:extLst>
              <a:ext uri="{FF2B5EF4-FFF2-40B4-BE49-F238E27FC236}">
                <a16:creationId xmlns:a16="http://schemas.microsoft.com/office/drawing/2014/main" id="{6EDBEF7C-C08F-99AC-DECE-A9A346E8A1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43" r="8581" b="4"/>
          <a:stretch>
            <a:fillRect/>
          </a:stretch>
        </p:blipFill>
        <p:spPr>
          <a:xfrm>
            <a:off x="3059902" y="-34051"/>
            <a:ext cx="2971800" cy="3383268"/>
          </a:xfrm>
          <a:prstGeom prst="rect">
            <a:avLst/>
          </a:prstGeom>
        </p:spPr>
      </p:pic>
      <p:pic>
        <p:nvPicPr>
          <p:cNvPr id="13" name="Picture 12" descr="A wooden bench in a forest&#10;&#10;AI-generated content may be incorrect.">
            <a:extLst>
              <a:ext uri="{FF2B5EF4-FFF2-40B4-BE49-F238E27FC236}">
                <a16:creationId xmlns:a16="http://schemas.microsoft.com/office/drawing/2014/main" id="{2C50E8BF-5230-CCE4-9D11-03019A27D0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r="5" b="227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E39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91B02B-777E-E5F7-61C8-B43F2321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653" y="3799272"/>
            <a:ext cx="5193748" cy="6371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</a:rPr>
              <a:t>Walking the Sacred Story </a:t>
            </a:r>
            <a:br>
              <a:rPr lang="en-US" sz="3200" b="1" dirty="0">
                <a:solidFill>
                  <a:srgbClr val="FFFFFF"/>
                </a:solidFill>
              </a:rPr>
            </a:br>
            <a:r>
              <a:rPr lang="en-US" sz="3200" b="1" dirty="0">
                <a:solidFill>
                  <a:srgbClr val="FFFFFF"/>
                </a:solidFill>
              </a:rPr>
              <a:t>of the Universe </a:t>
            </a:r>
            <a:endParaRPr lang="en-GB" sz="3200" b="1" dirty="0">
              <a:solidFill>
                <a:srgbClr val="FFFFFF"/>
              </a:solidFill>
            </a:endParaRP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94EB4CF2-EB73-E62E-2B14-71BC2E51E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5650" y="4687403"/>
            <a:ext cx="5366610" cy="1758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b="1" i="1" dirty="0">
                <a:solidFill>
                  <a:srgbClr val="FFFFFF"/>
                </a:solidFill>
              </a:rPr>
              <a:t>A walking retreat exploring </a:t>
            </a:r>
          </a:p>
          <a:p>
            <a:pPr marL="0" indent="0" algn="ctr">
              <a:buNone/>
            </a:pPr>
            <a:r>
              <a:rPr lang="en-US" sz="2400" b="1" i="1" dirty="0">
                <a:solidFill>
                  <a:srgbClr val="FFFFFF"/>
                </a:solidFill>
              </a:rPr>
              <a:t>the journey of the universe  </a:t>
            </a:r>
          </a:p>
          <a:p>
            <a:pPr marL="0" indent="0">
              <a:buNone/>
            </a:pPr>
            <a:endParaRPr lang="en-US" sz="20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</a:rPr>
              <a:t>27-30 May 2027 , Hilfield Friary, Dorset</a:t>
            </a:r>
          </a:p>
          <a:p>
            <a:pPr marL="0" indent="0">
              <a:buNone/>
            </a:pPr>
            <a:endParaRPr lang="en-US" sz="1800" b="1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74F93-40D1-BB84-307E-1950DF2287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28" y="-68530"/>
            <a:ext cx="2894672" cy="3417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0AD4AB-84D4-368A-2965-EA611E65CB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02" y="3417748"/>
            <a:ext cx="2971800" cy="345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414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27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Office Theme</vt:lpstr>
      <vt:lpstr>Walking the Sacred Story  of the Universe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Watters</dc:creator>
  <cp:lastModifiedBy>John Watters</cp:lastModifiedBy>
  <cp:revision>8</cp:revision>
  <dcterms:created xsi:type="dcterms:W3CDTF">2022-01-17T16:13:52Z</dcterms:created>
  <dcterms:modified xsi:type="dcterms:W3CDTF">2026-05-31T09:23:20Z</dcterms:modified>
</cp:coreProperties>
</file>